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58" r:id="rId5"/>
    <p:sldId id="261" r:id="rId6"/>
    <p:sldId id="262" r:id="rId7"/>
    <p:sldId id="263" r:id="rId8"/>
    <p:sldId id="264" r:id="rId9"/>
    <p:sldId id="259" r:id="rId10"/>
    <p:sldId id="260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90" autoAdjust="0"/>
  </p:normalViewPr>
  <p:slideViewPr>
    <p:cSldViewPr>
      <p:cViewPr varScale="1">
        <p:scale>
          <a:sx n="71" d="100"/>
          <a:sy n="71" d="100"/>
        </p:scale>
        <p:origin x="-4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DABBB-9833-433D-96B6-FF18BDA5499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46A87-962A-429C-BA7A-6EAD4E6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4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46A87-962A-429C-BA7A-6EAD4E6E6D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6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9FD0-10A7-4A1B-B957-65E22E2FADFB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E29-4491-4BB4-ADC6-A1D062892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4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9FD0-10A7-4A1B-B957-65E22E2FADFB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E29-4491-4BB4-ADC6-A1D062892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3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9FD0-10A7-4A1B-B957-65E22E2FADFB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E29-4491-4BB4-ADC6-A1D062892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9FD0-10A7-4A1B-B957-65E22E2FADFB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E29-4491-4BB4-ADC6-A1D062892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9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9FD0-10A7-4A1B-B957-65E22E2FADFB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E29-4491-4BB4-ADC6-A1D062892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8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9FD0-10A7-4A1B-B957-65E22E2FADFB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E29-4491-4BB4-ADC6-A1D062892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3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9FD0-10A7-4A1B-B957-65E22E2FADFB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E29-4491-4BB4-ADC6-A1D062892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9FD0-10A7-4A1B-B957-65E22E2FADFB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E29-4491-4BB4-ADC6-A1D062892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3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9FD0-10A7-4A1B-B957-65E22E2FADFB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E29-4491-4BB4-ADC6-A1D062892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0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9FD0-10A7-4A1B-B957-65E22E2FADFB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E29-4491-4BB4-ADC6-A1D062892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6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9FD0-10A7-4A1B-B957-65E22E2FADFB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E29-4491-4BB4-ADC6-A1D062892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6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B9FD0-10A7-4A1B-B957-65E22E2FADFB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0E29-4491-4BB4-ADC6-A1D062892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microsoft.com/office/2007/relationships/hdphoto" Target="../media/hdphoto1.wdp"/><Relationship Id="rId7" Type="http://schemas.openxmlformats.org/officeDocument/2006/relationships/image" Target="../media/image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microsoft.com/office/2007/relationships/hdphoto" Target="../media/hdphoto1.wdp"/><Relationship Id="rId7" Type="http://schemas.openxmlformats.org/officeDocument/2006/relationships/image" Target="../media/image1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78"/>
          <a:stretch/>
        </p:blipFill>
        <p:spPr bwMode="auto">
          <a:xfrm rot="16200000">
            <a:off x="2668136" y="353704"/>
            <a:ext cx="6829567" cy="612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1"/>
          <a:stretch/>
        </p:blipFill>
        <p:spPr bwMode="auto">
          <a:xfrm rot="16200000">
            <a:off x="-900183" y="900184"/>
            <a:ext cx="682956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81000"/>
            <a:ext cx="1197155" cy="14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Data\Users\H00203~1\AppData\Local\Temp\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9016"/>
          <a:stretch/>
        </p:blipFill>
        <p:spPr bwMode="auto">
          <a:xfrm>
            <a:off x="2280189" y="381000"/>
            <a:ext cx="1922385" cy="17526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609600" y="22860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From Where You Get Your Energy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168676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Bell MT" pitchFamily="18" charset="0"/>
              </a:rPr>
              <a:t>Done by: Fatema Hasan 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Bell MT" pitchFamily="18" charset="0"/>
              </a:rPr>
              <a:t>Mahra Rashed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Bell MT" pitchFamily="18" charset="0"/>
              </a:rPr>
              <a:t>Maryam Mohammed 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Bell MT" pitchFamily="18" charset="0"/>
              </a:rPr>
              <a:t>Instructor: Abeer Al - Rasby</a:t>
            </a:r>
            <a:endParaRPr lang="en-US" sz="24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4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78"/>
          <a:stretch/>
        </p:blipFill>
        <p:spPr bwMode="auto">
          <a:xfrm rot="16200000">
            <a:off x="2668136" y="382136"/>
            <a:ext cx="6829567" cy="612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1"/>
          <a:stretch/>
        </p:blipFill>
        <p:spPr bwMode="auto">
          <a:xfrm rot="16200000">
            <a:off x="-936042" y="918114"/>
            <a:ext cx="686542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1"/>
          <a:stretch/>
        </p:blipFill>
        <p:spPr bwMode="auto">
          <a:xfrm rot="16200000">
            <a:off x="-936042" y="910687"/>
            <a:ext cx="686542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304800"/>
            <a:ext cx="2135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Activity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3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295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Finding your Path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3078" name="Picture 6" descr="http://t1.gstatic.com/images?q=tbn:ANd9GcQMKSkPI_gbp22UKx16mrvdqDgzIYdZpA4gHL69vFzNK_J-4nb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47999"/>
            <a:ext cx="4019550" cy="320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0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78"/>
          <a:stretch/>
        </p:blipFill>
        <p:spPr bwMode="auto">
          <a:xfrm rot="16200000">
            <a:off x="2668136" y="382136"/>
            <a:ext cx="6829567" cy="612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1"/>
          <a:stretch/>
        </p:blipFill>
        <p:spPr bwMode="auto">
          <a:xfrm rot="16200000">
            <a:off x="-900184" y="928616"/>
            <a:ext cx="682956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290935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To know your future goal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Start thinking about career and yourself </a:t>
            </a:r>
          </a:p>
          <a:p>
            <a:endParaRPr lang="en-US" sz="3200" dirty="0" smtClean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Purpose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Elephant" pitchFamily="18" charset="0"/>
            </a:endParaRPr>
          </a:p>
        </p:txBody>
      </p:sp>
      <p:pic>
        <p:nvPicPr>
          <p:cNvPr id="9" name="Picture 6" descr="http://t1.gstatic.com/images?q=tbn:ANd9GcQMKSkPI_gbp22UKx16mrvdqDgzIYdZpA4gHL69vFzNK_J-4nb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90" y="3657600"/>
            <a:ext cx="3158218" cy="251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22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78"/>
          <a:stretch/>
        </p:blipFill>
        <p:spPr bwMode="auto">
          <a:xfrm rot="16200000">
            <a:off x="2668136" y="382136"/>
            <a:ext cx="6829567" cy="612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1"/>
          <a:stretch/>
        </p:blipFill>
        <p:spPr bwMode="auto">
          <a:xfrm rot="16200000">
            <a:off x="-900184" y="928616"/>
            <a:ext cx="682956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609600"/>
            <a:ext cx="1701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Survey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4098" name="Picture 2" descr="D:\Data\Users\h00203050\AppData\Local\Microsoft\Windows\Temporary Internet Files\Content.IE5\93XXMPR3\MC90044151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714"/>
            <a:ext cx="3505086" cy="350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9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78"/>
          <a:stretch/>
        </p:blipFill>
        <p:spPr bwMode="auto">
          <a:xfrm rot="16200000">
            <a:off x="2668136" y="353704"/>
            <a:ext cx="6829567" cy="612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1"/>
          <a:stretch/>
        </p:blipFill>
        <p:spPr bwMode="auto">
          <a:xfrm rot="16200000">
            <a:off x="-900184" y="928616"/>
            <a:ext cx="682956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21003" y="2819400"/>
            <a:ext cx="39036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Thank You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2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78"/>
          <a:stretch/>
        </p:blipFill>
        <p:spPr bwMode="auto">
          <a:xfrm rot="16200000">
            <a:off x="2668136" y="382136"/>
            <a:ext cx="6829567" cy="612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1"/>
          <a:stretch/>
        </p:blipFill>
        <p:spPr bwMode="auto">
          <a:xfrm rot="16200000">
            <a:off x="-900184" y="928616"/>
            <a:ext cx="682956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29093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First Step to be Together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Activity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Elephant" pitchFamily="18" charset="0"/>
              </a:rPr>
              <a:t> 1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Elephant" pitchFamily="18" charset="0"/>
            </a:endParaRPr>
          </a:p>
        </p:txBody>
      </p:sp>
      <p:pic>
        <p:nvPicPr>
          <p:cNvPr id="1028" name="Picture 4" descr="http://sweetclipart.com/multisite/sweetclipart/files/foot_prints_black_silhouett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4236"/>
            <a:ext cx="3657600" cy="374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1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78"/>
          <a:stretch/>
        </p:blipFill>
        <p:spPr bwMode="auto">
          <a:xfrm rot="16200000">
            <a:off x="2668136" y="382136"/>
            <a:ext cx="6829567" cy="612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1"/>
          <a:stretch/>
        </p:blipFill>
        <p:spPr bwMode="auto">
          <a:xfrm rot="16200000">
            <a:off x="-900184" y="928616"/>
            <a:ext cx="682956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290935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Team Work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Planning in short period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Trusting each other 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Purpose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Elephant" pitchFamily="18" charset="0"/>
            </a:endParaRPr>
          </a:p>
        </p:txBody>
      </p:sp>
      <p:pic>
        <p:nvPicPr>
          <p:cNvPr id="1028" name="Picture 4" descr="http://sweetclipart.com/multisite/sweetclipart/files/foot_prints_black_silhouett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4236"/>
            <a:ext cx="3657600" cy="374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5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78"/>
          <a:stretch/>
        </p:blipFill>
        <p:spPr bwMode="auto">
          <a:xfrm rot="16200000">
            <a:off x="2668136" y="382136"/>
            <a:ext cx="6829567" cy="612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1"/>
          <a:stretch/>
        </p:blipFill>
        <p:spPr bwMode="auto">
          <a:xfrm rot="16200000">
            <a:off x="-900184" y="928616"/>
            <a:ext cx="682956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381000"/>
            <a:ext cx="2149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Activity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2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Expressing yourself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28600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haroni" pitchFamily="2" charset="-79"/>
                <a:cs typeface="Aharoni" pitchFamily="2" charset="-79"/>
              </a:rPr>
              <a:t>Introversion: </a:t>
            </a:r>
            <a:r>
              <a:rPr lang="en-US" dirty="0"/>
              <a:t>are generally shy. When they are stressed out, they get re-energized by spending time alone doing solitary activities.</a:t>
            </a:r>
            <a:br>
              <a:rPr lang="en-US" dirty="0"/>
            </a:b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Extraversion: </a:t>
            </a:r>
            <a:r>
              <a:rPr lang="en-US" dirty="0"/>
              <a:t>are usually outgoing. When they need stress relief, they connect with others.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79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78"/>
          <a:stretch/>
        </p:blipFill>
        <p:spPr bwMode="auto">
          <a:xfrm rot="16200000">
            <a:off x="2668136" y="382136"/>
            <a:ext cx="6829567" cy="612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1"/>
          <a:stretch/>
        </p:blipFill>
        <p:spPr bwMode="auto">
          <a:xfrm rot="16200000">
            <a:off x="-900184" y="928616"/>
            <a:ext cx="682956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4259" y="304800"/>
            <a:ext cx="4190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Introvert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Characteristics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106680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  <a:cs typeface="Aharoni" pitchFamily="2" charset="-79"/>
              </a:rPr>
              <a:t>Energized by time alone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  <a:cs typeface="Aharoni" pitchFamily="2" charset="-79"/>
              </a:rPr>
              <a:t>Private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  <a:cs typeface="Aharoni" pitchFamily="2" charset="-79"/>
              </a:rPr>
              <a:t> Keeps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  <a:cs typeface="Aharoni" pitchFamily="2" charset="-79"/>
              </a:rPr>
              <a:t>to self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  <a:cs typeface="Aharoni" pitchFamily="2" charset="-79"/>
              </a:rPr>
              <a:t> Quiet 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Andale Sans for VST" pitchFamily="34" charset="0"/>
              <a:cs typeface="Aharoni" pitchFamily="2" charset="-79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  <a:cs typeface="Aharoni" pitchFamily="2" charset="-79"/>
              </a:rPr>
              <a:t> Internally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  <a:cs typeface="Aharoni" pitchFamily="2" charset="-79"/>
              </a:rPr>
              <a:t>aware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  <a:cs typeface="Aharoni" pitchFamily="2" charset="-79"/>
              </a:rPr>
              <a:t> Fewer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  <a:cs typeface="Aharoni" pitchFamily="2" charset="-79"/>
              </a:rPr>
              <a:t>friends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  <a:cs typeface="Aharoni" pitchFamily="2" charset="-79"/>
              </a:rPr>
              <a:t> Prefer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  <a:cs typeface="Aharoni" pitchFamily="2" charset="-79"/>
              </a:rPr>
              <a:t>smaller groups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  <a:cs typeface="Aharoni" pitchFamily="2" charset="-79"/>
              </a:rPr>
              <a:t> Independent 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Andale Sans for VST" pitchFamily="34" charset="0"/>
              <a:cs typeface="Aharoni" pitchFamily="2" charset="-79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  <a:cs typeface="Aharoni" pitchFamily="2" charset="-79"/>
              </a:rPr>
              <a:t> Not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  <a:cs typeface="Aharoni" pitchFamily="2" charset="-79"/>
              </a:rPr>
              <a:t>socially inclined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  <a:cs typeface="Aharoni" pitchFamily="2" charset="-79"/>
              </a:rPr>
              <a:t> Thinks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  <a:cs typeface="Aharoni" pitchFamily="2" charset="-79"/>
              </a:rPr>
              <a:t>before speaking </a:t>
            </a:r>
          </a:p>
        </p:txBody>
      </p:sp>
    </p:spTree>
    <p:extLst>
      <p:ext uri="{BB962C8B-B14F-4D97-AF65-F5344CB8AC3E}">
        <p14:creationId xmlns:p14="http://schemas.microsoft.com/office/powerpoint/2010/main" val="65524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78"/>
          <a:stretch/>
        </p:blipFill>
        <p:spPr bwMode="auto">
          <a:xfrm rot="16200000">
            <a:off x="2653920" y="367919"/>
            <a:ext cx="6858000" cy="612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1"/>
          <a:stretch/>
        </p:blipFill>
        <p:spPr bwMode="auto">
          <a:xfrm rot="16200000">
            <a:off x="-963164" y="910688"/>
            <a:ext cx="686542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533400"/>
            <a:ext cx="5136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Introverted Personality Types</a:t>
            </a:r>
          </a:p>
        </p:txBody>
      </p:sp>
      <p:pic>
        <p:nvPicPr>
          <p:cNvPr id="1027" name="Picture 3" descr="D:\Data\Users\h00203050\AppData\Local\Microsoft\Windows\Temporary Internet Files\Content.IE5\S7O1ZXRI\MC90005918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3" y="4365892"/>
            <a:ext cx="1933797" cy="196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ata\Users\h00203050\AppData\Local\Microsoft\Windows\Temporary Internet Files\Content.IE5\3K3RA1LC\MC90025042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58401"/>
            <a:ext cx="2115493" cy="232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Data\Users\h00203050\AppData\Local\Microsoft\Windows\Temporary Internet Files\Content.IE5\TK1CKXQI\MC90032010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4" y="1910633"/>
            <a:ext cx="2055536" cy="189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Data\Users\h00203050\AppData\Local\Microsoft\Windows\Temporary Internet Files\Content.IE5\S7O1ZXRI\MC90005653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98728"/>
            <a:ext cx="2265559" cy="17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74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78"/>
          <a:stretch/>
        </p:blipFill>
        <p:spPr bwMode="auto">
          <a:xfrm rot="16200000">
            <a:off x="2653920" y="367919"/>
            <a:ext cx="6858000" cy="612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1"/>
          <a:stretch/>
        </p:blipFill>
        <p:spPr bwMode="auto">
          <a:xfrm rot="16200000">
            <a:off x="-936042" y="910687"/>
            <a:ext cx="686542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5706" y="457200"/>
            <a:ext cx="4294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Extravert Characteristics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3716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</a:rPr>
              <a:t>Gregarious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</a:rPr>
              <a:t>Assertive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</a:rPr>
              <a:t>Talkative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</a:rPr>
              <a:t>Social/outgoing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</a:rPr>
              <a:t>Likes groups, parties, etc.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</a:rPr>
              <a:t>Energized by interaction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</a:rPr>
              <a:t>Expressive &amp; enthusiastic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</a:rPr>
              <a:t>Volunteers personal information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</a:rPr>
              <a:t>Has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</a:rPr>
              <a:t>many friends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ndale Sans for VST" pitchFamily="34" charset="0"/>
              </a:rPr>
              <a:t>Easy to approach </a:t>
            </a:r>
          </a:p>
        </p:txBody>
      </p:sp>
    </p:spTree>
    <p:extLst>
      <p:ext uri="{BB962C8B-B14F-4D97-AF65-F5344CB8AC3E}">
        <p14:creationId xmlns:p14="http://schemas.microsoft.com/office/powerpoint/2010/main" val="344876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78"/>
          <a:stretch/>
        </p:blipFill>
        <p:spPr bwMode="auto">
          <a:xfrm rot="16200000">
            <a:off x="2653920" y="367919"/>
            <a:ext cx="6858000" cy="612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1"/>
          <a:stretch/>
        </p:blipFill>
        <p:spPr bwMode="auto">
          <a:xfrm rot="16200000">
            <a:off x="-936042" y="910687"/>
            <a:ext cx="686542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381000"/>
            <a:ext cx="5240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Extraverted Personality Types</a:t>
            </a:r>
          </a:p>
        </p:txBody>
      </p:sp>
      <p:pic>
        <p:nvPicPr>
          <p:cNvPr id="2051" name="Picture 3" descr="D:\Data\Users\h00203050\AppData\Local\Microsoft\Windows\Temporary Internet Files\Content.IE5\QWIQ15IR\MC90023344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72" y="1524000"/>
            <a:ext cx="2266449" cy="266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ata\Users\h00203050\AppData\Local\Microsoft\Windows\Temporary Internet Files\Content.IE5\WWGDGHJQ\MC90023341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87" y="4230206"/>
            <a:ext cx="1862227" cy="265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ata\Users\h00203050\AppData\Local\Microsoft\Windows\Temporary Internet Files\Content.IE5\CA95T4CZ\MC90007111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9" y="1807650"/>
            <a:ext cx="2168507" cy="227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ata\Users\h00203050\AppData\Local\Microsoft\Windows\Temporary Internet Files\Content.IE5\3Q1IO9V0\MC90033252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2871815" cy="193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7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0" y="1850483"/>
            <a:ext cx="7682540" cy="4025397"/>
          </a:xfrm>
        </p:spPr>
      </p:pic>
      <p:sp>
        <p:nvSpPr>
          <p:cNvPr id="6" name="Rectangle 5"/>
          <p:cNvSpPr/>
          <p:nvPr/>
        </p:nvSpPr>
        <p:spPr>
          <a:xfrm>
            <a:off x="533400" y="5334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9" name="Picture 4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78"/>
          <a:stretch/>
        </p:blipFill>
        <p:spPr bwMode="auto">
          <a:xfrm rot="16200000">
            <a:off x="2668136" y="382136"/>
            <a:ext cx="6829567" cy="612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vardel.com/up/uploads/25_12132752122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1"/>
          <a:stretch/>
        </p:blipFill>
        <p:spPr bwMode="auto">
          <a:xfrm rot="16200000">
            <a:off x="-900184" y="928616"/>
            <a:ext cx="682956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16301"/>
            <a:ext cx="7331567" cy="3841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293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153</Words>
  <Application>Microsoft Office PowerPoint</Application>
  <PresentationFormat>On-screen Show (4:3)</PresentationFormat>
  <Paragraphs>50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45</cp:revision>
  <dcterms:created xsi:type="dcterms:W3CDTF">2013-05-15T07:12:34Z</dcterms:created>
  <dcterms:modified xsi:type="dcterms:W3CDTF">2013-05-27T07:36:32Z</dcterms:modified>
</cp:coreProperties>
</file>